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78"/>
  </p:normalViewPr>
  <p:slideViewPr>
    <p:cSldViewPr snapToGrid="0" snapToObjects="1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F4CE3-6BEE-C84C-966E-BD7ED6003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F8B03A-D94E-334A-8FAD-46EF5B420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3D7E66-F9B3-1E43-8F7C-4F0F62DCC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EE83-5A72-8E45-BB72-53A9EEA0805E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A19C6C-809F-C846-A73E-C163687D4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D35FE2-2710-2D4B-85DC-3D7003C2D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9B3E-1246-3541-B47C-CE7CD46CB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36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B9BAC-F4E9-B24B-B8E3-5AFE9A671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736727A-0621-1D4D-9E63-E423A54E4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75906B-7CDC-9646-B1BD-DE335E29B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EE83-5A72-8E45-BB72-53A9EEA0805E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45E5C2-6FFA-D842-B598-8505F2467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349902-3DD3-7C48-ADC9-0794A4B7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9B3E-1246-3541-B47C-CE7CD46CB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5595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E0B3C7-9860-FE44-B55D-7489258CE1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CD4BE7A-5A2E-ED46-9093-D8C243F6D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A0AF08-7533-8E4C-A776-7E1D3B028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EE83-5A72-8E45-BB72-53A9EEA0805E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1B70FC-FFD1-9148-97B2-7B1EDCCAC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125682-508A-A84B-B0A7-191E9319E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9B3E-1246-3541-B47C-CE7CD46CB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5165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3C612-2461-5048-9A04-0C04A4C0F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3B65A1-9745-E745-A9A1-B8BC0272B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18DAD3-612C-614D-B863-C710F70B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EE83-5A72-8E45-BB72-53A9EEA0805E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58817F-8479-7B47-97AE-3731B96B5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E8D56E-2C04-A542-AD1C-A12AB437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9B3E-1246-3541-B47C-CE7CD46CB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24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358582-9D26-AC42-8AAC-72F87612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0C0E8D4-37C6-E946-BD57-D1BD452D6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22318E5-5EA6-F24A-BD6C-3B982A7D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EE83-5A72-8E45-BB72-53A9EEA0805E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880EF41-F29E-694E-BAC4-55D7EADD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C65D3A-7AB8-ED4D-81D5-2AE11F0FB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9B3E-1246-3541-B47C-CE7CD46CB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79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2C9B13-CCBB-4146-AB02-34C8EE3DE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8C239D-2CEA-1640-A7D3-2122C5EEC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C88397B-6256-FF44-9A70-75C6D4D66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7FE7A4D-D443-1E45-9CF4-DCF4B49E6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EE83-5A72-8E45-BB72-53A9EEA0805E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BECB205-D127-F44B-AB93-C51617327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9484ED-4137-2A4F-A6C2-1DF56F6BE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9B3E-1246-3541-B47C-CE7CD46CB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93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5B2F1-D846-174C-B519-F256660E0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5FB6B4D-34F0-404A-AD3D-16F83851C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6C062D6-C27A-CA41-A134-7E8BCC1CA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7BA054D-D28C-4F44-9338-53195BDC3D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A563969-7540-EA40-8F2D-FAB21B4B0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5E7E7C4-169F-644F-9EA5-1A2C67303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EE83-5A72-8E45-BB72-53A9EEA0805E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E2ECAB1-DD71-0548-829A-A774A12D0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FD3F0FC-2028-BC47-B4F7-2D716FA1D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9B3E-1246-3541-B47C-CE7CD46CB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925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ACD7CC-0E4F-5B4C-BF55-65B2637C1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B1F343D-C480-B64B-B36B-25E88E6D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EE83-5A72-8E45-BB72-53A9EEA0805E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636E942-5A29-E44D-95E0-6C77C08D8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2611BF2-5582-514A-9729-B851E49CE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9B3E-1246-3541-B47C-CE7CD46CB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932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C017203-AF18-4044-BFAA-67A66960A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EE83-5A72-8E45-BB72-53A9EEA0805E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E72F63D-1E44-F64F-A949-F270CDD32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459255E-7BA9-2C43-9135-915E6055D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9B3E-1246-3541-B47C-CE7CD46CB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141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82EF4F-65A1-9549-993D-BBD6B7C5A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D2169C-4E94-684C-A2B2-EC5B63EA8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50D34DF-96F8-C848-B33F-A7341F72D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64715-70C3-A142-AB58-AEF9AD09A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EE83-5A72-8E45-BB72-53A9EEA0805E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1D0E6F5-C75B-8C44-9981-F7AF39690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3F8FA70-E39D-1A4A-BC17-D30BADCDD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9B3E-1246-3541-B47C-CE7CD46CB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2271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39594C-2A14-EE4B-B13C-5781F8AE3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3F716E7-AECA-CF43-A154-72AFB5C3CB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1D3F070-A2E3-0A4C-9D7F-243C34DF8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401E913-7A57-DB4B-A275-286BEFCC8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EE83-5A72-8E45-BB72-53A9EEA0805E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9E1A03-FAC8-084D-90E2-853E42192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91CFF76-E33B-6E48-B41B-ED9BE50BE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9B3E-1246-3541-B47C-CE7CD46CB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680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62D3AF-427E-A64E-B7C6-824AA10F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B543F00-8086-2345-B8EC-A3C61AD99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F8C8A6-8C20-6941-ADEA-B9279F3A32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1EE83-5A72-8E45-BB72-53A9EEA0805E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044FC3-F425-804B-ACF5-8069BFD50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A251A3-B8D1-4A48-8731-77BFBEB7F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E9B3E-1246-3541-B47C-CE7CD46CB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526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694328" y="632012"/>
            <a:ext cx="3600000" cy="4860000"/>
            <a:chOff x="1694328" y="632012"/>
            <a:chExt cx="3600000" cy="4860000"/>
          </a:xfrm>
        </p:grpSpPr>
        <p:sp>
          <p:nvSpPr>
            <p:cNvPr id="4" name="Retângulo 3"/>
            <p:cNvSpPr/>
            <p:nvPr/>
          </p:nvSpPr>
          <p:spPr>
            <a:xfrm>
              <a:off x="1694328" y="632012"/>
              <a:ext cx="3600000" cy="48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FF0000"/>
                </a:solidFill>
              </a:endParaRPr>
            </a:p>
          </p:txBody>
        </p:sp>
        <p:sp>
          <p:nvSpPr>
            <p:cNvPr id="5" name="Retângulo de cantos arredondados 4"/>
            <p:cNvSpPr/>
            <p:nvPr/>
          </p:nvSpPr>
          <p:spPr>
            <a:xfrm>
              <a:off x="1843314" y="740233"/>
              <a:ext cx="3323771" cy="1132114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/>
            </a:p>
          </p:txBody>
        </p:sp>
        <p:sp>
          <p:nvSpPr>
            <p:cNvPr id="7" name="Elipse 6"/>
            <p:cNvSpPr/>
            <p:nvPr/>
          </p:nvSpPr>
          <p:spPr>
            <a:xfrm>
              <a:off x="2024940" y="827317"/>
              <a:ext cx="2960517" cy="94342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/>
            </a:p>
          </p:txBody>
        </p:sp>
        <p:sp>
          <p:nvSpPr>
            <p:cNvPr id="6" name="Elipse 5"/>
            <p:cNvSpPr/>
            <p:nvPr/>
          </p:nvSpPr>
          <p:spPr>
            <a:xfrm>
              <a:off x="2115754" y="878747"/>
              <a:ext cx="2802536" cy="80491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3200" b="1" dirty="0">
                  <a:solidFill>
                    <a:schemeClr val="bg1"/>
                  </a:solidFill>
                </a:rPr>
                <a:t>PERIGO</a:t>
              </a:r>
            </a:p>
          </p:txBody>
        </p:sp>
        <p:sp>
          <p:nvSpPr>
            <p:cNvPr id="9" name="Retângulo 8"/>
            <p:cNvSpPr/>
            <p:nvPr/>
          </p:nvSpPr>
          <p:spPr>
            <a:xfrm>
              <a:off x="2144396" y="2279375"/>
              <a:ext cx="2745252" cy="11901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2000" b="1" dirty="0">
                  <a:solidFill>
                    <a:srgbClr val="FF0000"/>
                  </a:solidFill>
                  <a:latin typeface="Arial Rounded MT Bold" panose="020F0704030504030204" pitchFamily="34" charset="0"/>
                </a:rPr>
                <a:t>NÃO USE, MOVA OU OPERE ENQUANTO ESTÁ ETIQUETA ESTIVER COLOCADA </a:t>
              </a:r>
            </a:p>
          </p:txBody>
        </p:sp>
        <p:sp>
          <p:nvSpPr>
            <p:cNvPr id="10" name="Retângulo 9"/>
            <p:cNvSpPr/>
            <p:nvPr/>
          </p:nvSpPr>
          <p:spPr>
            <a:xfrm>
              <a:off x="1972213" y="3744860"/>
              <a:ext cx="3085556" cy="16110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2000" b="1" dirty="0">
                  <a:solidFill>
                    <a:schemeClr val="tx1"/>
                  </a:solidFill>
                  <a:latin typeface="Bahnschrift SemiCondensed" panose="020B0502040204020203" pitchFamily="34" charset="0"/>
                </a:rPr>
                <a:t>QUEM OPERAR O EQUIPAMENTO OU REMOVER A ETIQUETA ESTÁ SUJEITO A DEMISSÃO</a:t>
              </a:r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6698114" y="655295"/>
            <a:ext cx="3600000" cy="4860000"/>
            <a:chOff x="6698114" y="655295"/>
            <a:chExt cx="3600000" cy="4860000"/>
          </a:xfrm>
        </p:grpSpPr>
        <p:sp>
          <p:nvSpPr>
            <p:cNvPr id="12" name="Retângulo 11"/>
            <p:cNvSpPr/>
            <p:nvPr/>
          </p:nvSpPr>
          <p:spPr>
            <a:xfrm>
              <a:off x="6698114" y="655295"/>
              <a:ext cx="3600000" cy="48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FF0000"/>
                </a:solidFill>
              </a:endParaRPr>
            </a:p>
          </p:txBody>
        </p:sp>
        <p:sp>
          <p:nvSpPr>
            <p:cNvPr id="16" name="Retângulo 15"/>
            <p:cNvSpPr/>
            <p:nvPr/>
          </p:nvSpPr>
          <p:spPr>
            <a:xfrm>
              <a:off x="7007132" y="1843308"/>
              <a:ext cx="2917371" cy="7628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3200" b="1" u="sng" dirty="0">
                  <a:solidFill>
                    <a:srgbClr val="FF0000"/>
                  </a:solidFill>
                  <a:latin typeface="Britannic Bold" panose="020B0903060703020204" pitchFamily="34" charset="0"/>
                </a:rPr>
                <a:t>CUIDADO!</a:t>
              </a:r>
            </a:p>
          </p:txBody>
        </p:sp>
        <p:sp>
          <p:nvSpPr>
            <p:cNvPr id="17" name="Retângulo 16"/>
            <p:cNvSpPr/>
            <p:nvPr/>
          </p:nvSpPr>
          <p:spPr>
            <a:xfrm>
              <a:off x="6740515" y="2801253"/>
              <a:ext cx="3455772" cy="6682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2400" b="1" dirty="0">
                  <a:solidFill>
                    <a:schemeClr val="tx1"/>
                  </a:solidFill>
                  <a:latin typeface="Britannic Bold" panose="020B0903060703020204" pitchFamily="34" charset="0"/>
                </a:rPr>
                <a:t>HOMENS TRABALHANDO NÃO OPERE ESTE EQUIPAMENTO</a:t>
              </a:r>
            </a:p>
          </p:txBody>
        </p:sp>
        <p:cxnSp>
          <p:nvCxnSpPr>
            <p:cNvPr id="25" name="Conector reto 24"/>
            <p:cNvCxnSpPr/>
            <p:nvPr/>
          </p:nvCxnSpPr>
          <p:spPr>
            <a:xfrm>
              <a:off x="6959613" y="4013204"/>
              <a:ext cx="3106057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tângulo 25"/>
            <p:cNvSpPr/>
            <p:nvPr/>
          </p:nvSpPr>
          <p:spPr>
            <a:xfrm>
              <a:off x="6744768" y="3650359"/>
              <a:ext cx="780891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Bahnschrift Condensed" panose="020B0502040204020203" pitchFamily="34" charset="0"/>
                </a:rPr>
                <a:t>NOME:</a:t>
              </a:r>
            </a:p>
          </p:txBody>
        </p:sp>
        <p:cxnSp>
          <p:nvCxnSpPr>
            <p:cNvPr id="27" name="Conector reto 26"/>
            <p:cNvCxnSpPr/>
            <p:nvPr/>
          </p:nvCxnSpPr>
          <p:spPr>
            <a:xfrm>
              <a:off x="6952359" y="4354287"/>
              <a:ext cx="3106057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tângulo 27"/>
            <p:cNvSpPr/>
            <p:nvPr/>
          </p:nvSpPr>
          <p:spPr>
            <a:xfrm>
              <a:off x="6723000" y="3976928"/>
              <a:ext cx="1136713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Bahnschrift Condensed" panose="020B0502040204020203" pitchFamily="34" charset="0"/>
                </a:rPr>
                <a:t>CHAPA/ID:</a:t>
              </a:r>
            </a:p>
          </p:txBody>
        </p:sp>
        <p:cxnSp>
          <p:nvCxnSpPr>
            <p:cNvPr id="30" name="Conector reto 29"/>
            <p:cNvCxnSpPr/>
            <p:nvPr/>
          </p:nvCxnSpPr>
          <p:spPr>
            <a:xfrm>
              <a:off x="6959619" y="4666342"/>
              <a:ext cx="3106057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to 32"/>
            <p:cNvCxnSpPr/>
            <p:nvPr/>
          </p:nvCxnSpPr>
          <p:spPr>
            <a:xfrm>
              <a:off x="6966879" y="5021938"/>
              <a:ext cx="3106057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to 34"/>
            <p:cNvCxnSpPr/>
            <p:nvPr/>
          </p:nvCxnSpPr>
          <p:spPr>
            <a:xfrm>
              <a:off x="6974139" y="5304964"/>
              <a:ext cx="3106057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tângulo 36"/>
            <p:cNvSpPr/>
            <p:nvPr/>
          </p:nvSpPr>
          <p:spPr>
            <a:xfrm>
              <a:off x="6817344" y="4303499"/>
              <a:ext cx="1390958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Bahnschrift Condensed" panose="020B0502040204020203" pitchFamily="34" charset="0"/>
                </a:rPr>
                <a:t>AREA/EMPRESA:</a:t>
              </a:r>
            </a:p>
          </p:txBody>
        </p:sp>
        <p:sp>
          <p:nvSpPr>
            <p:cNvPr id="38" name="Retângulo 37"/>
            <p:cNvSpPr/>
            <p:nvPr/>
          </p:nvSpPr>
          <p:spPr>
            <a:xfrm>
              <a:off x="6723006" y="4630069"/>
              <a:ext cx="1390958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Bahnschrift Condensed" panose="020B0502040204020203" pitchFamily="34" charset="0"/>
                </a:rPr>
                <a:t>FONE/RAMAL:</a:t>
              </a:r>
            </a:p>
          </p:txBody>
        </p:sp>
        <p:sp>
          <p:nvSpPr>
            <p:cNvPr id="39" name="Retângulo 38"/>
            <p:cNvSpPr/>
            <p:nvPr/>
          </p:nvSpPr>
          <p:spPr>
            <a:xfrm>
              <a:off x="6723006" y="4938028"/>
              <a:ext cx="926023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Bahnschrift Condensed" panose="020B0502040204020203" pitchFamily="34" charset="0"/>
                </a:rPr>
                <a:t>DATA:</a:t>
              </a:r>
            </a:p>
          </p:txBody>
        </p:sp>
        <p:sp>
          <p:nvSpPr>
            <p:cNvPr id="36" name="Retângulo de cantos arredondados 35"/>
            <p:cNvSpPr/>
            <p:nvPr/>
          </p:nvSpPr>
          <p:spPr>
            <a:xfrm>
              <a:off x="6872516" y="762007"/>
              <a:ext cx="3323771" cy="1132114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/>
            </a:p>
          </p:txBody>
        </p:sp>
        <p:sp>
          <p:nvSpPr>
            <p:cNvPr id="45" name="Elipse 44"/>
            <p:cNvSpPr/>
            <p:nvPr/>
          </p:nvSpPr>
          <p:spPr>
            <a:xfrm>
              <a:off x="7054142" y="849091"/>
              <a:ext cx="2960517" cy="94342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/>
            </a:p>
          </p:txBody>
        </p:sp>
        <p:sp>
          <p:nvSpPr>
            <p:cNvPr id="46" name="Elipse 45"/>
            <p:cNvSpPr/>
            <p:nvPr/>
          </p:nvSpPr>
          <p:spPr>
            <a:xfrm>
              <a:off x="7159470" y="922289"/>
              <a:ext cx="2779547" cy="78314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3200" b="1" dirty="0">
                  <a:solidFill>
                    <a:schemeClr val="bg1"/>
                  </a:solidFill>
                </a:rPr>
                <a:t>PERIGO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80805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DA2EB22EF98BF419AE99C8B89445338" ma:contentTypeVersion="5" ma:contentTypeDescription="Crie um novo documento." ma:contentTypeScope="" ma:versionID="9b2f4a9984fd38ac4d61e80de8552a22">
  <xsd:schema xmlns:xsd="http://www.w3.org/2001/XMLSchema" xmlns:xs="http://www.w3.org/2001/XMLSchema" xmlns:p="http://schemas.microsoft.com/office/2006/metadata/properties" xmlns:ns2="4d1c65e6-15a4-4f48-981e-324aa3af8772" xmlns:ns3="8ce85121-1413-4f14-bfd2-4597b976263c" targetNamespace="http://schemas.microsoft.com/office/2006/metadata/properties" ma:root="true" ma:fieldsID="977e61e5f11f7586e4af7c47aa31d138" ns2:_="" ns3:_="">
    <xsd:import namespace="4d1c65e6-15a4-4f48-981e-324aa3af8772"/>
    <xsd:import namespace="8ce85121-1413-4f14-bfd2-4597b97626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1c65e6-15a4-4f48-981e-324aa3af87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e85121-1413-4f14-bfd2-4597b9762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1B494D-4983-43C1-A804-540B3F57AA57}"/>
</file>

<file path=customXml/itemProps2.xml><?xml version="1.0" encoding="utf-8"?>
<ds:datastoreItem xmlns:ds="http://schemas.openxmlformats.org/officeDocument/2006/customXml" ds:itemID="{694FC40C-58B0-4715-BC2A-45CFF74E278E}"/>
</file>

<file path=customXml/itemProps3.xml><?xml version="1.0" encoding="utf-8"?>
<ds:datastoreItem xmlns:ds="http://schemas.openxmlformats.org/officeDocument/2006/customXml" ds:itemID="{E6FE1D7A-1BC0-4EEA-AE41-EE420EB58F6B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49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Arial Rounded MT Bold</vt:lpstr>
      <vt:lpstr>Bahnschrift Condensed</vt:lpstr>
      <vt:lpstr>Bahnschrift SemiCondensed</vt:lpstr>
      <vt:lpstr>Britannic Bold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Raíssa Amaral Abraão</dc:creator>
  <cp:lastModifiedBy>Raíssa Amaral Abraão</cp:lastModifiedBy>
  <cp:revision>1</cp:revision>
  <dcterms:created xsi:type="dcterms:W3CDTF">2021-07-21T11:52:01Z</dcterms:created>
  <dcterms:modified xsi:type="dcterms:W3CDTF">2021-07-21T11:56:57Z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0x0101006DA2EB22EF98BF419AE99C8B89445338</vt:lpwstr>
  </property>
</Properties>
</file>